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A1116-C85B-4CD0-818C-0319C0002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ADB4064-160F-4F5D-9EC8-24DD1988A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FB6BB5-1018-4CB4-8A15-E472763A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C3990-E4DB-4B60-A2B8-944F45F9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FC7572-E470-425B-9FA0-212EC930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1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E844F-13C5-41CB-94CC-F2BAF728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16707B-A128-4D63-8AAA-ADC6F6EBC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89CB1C-4635-4E6A-861E-B0D86D65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A97ED4-7A62-468E-8973-BB5728307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518562-E819-4E16-970C-DACC40EE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27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0E59AA-9042-45AD-8F27-5485BC677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AB84D7-6E05-401F-95A5-258B3C309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FA7BB-B0FF-407A-BD23-A873349C7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7B67E3-D25E-4523-98D7-E1C220D4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3B5F1F-E426-4364-9B35-A869A6C0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6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E1DAFB-05D3-4F6E-A2B2-F6CF2570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F841AC-0C0D-45D4-B199-130C79AF8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16A7F8-1975-444F-8F35-4C6A7D71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071EA9-D134-4E1B-AC5E-8A62A37B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E8A80A-BFA0-42C8-A835-C20A5F99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4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89E61-0319-4384-9E4A-EDB378376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A68957-2B16-4D94-A62E-CF27E316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0EDC31-9693-44E3-90FF-71E0FB07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BDEB6F-D0D1-46D9-ACC1-553DBB39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FD502A-4A51-43F0-90FC-81DD16BA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86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2E0BE-E4B2-4438-9BDA-DCA77BA0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A87A30-CFD1-4CF7-8F11-BF2267955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B5FA8F-09A0-46FE-9B2A-A88819F0A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825F1C-945F-4BEF-BFBC-9213BDBAC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117EDA-16C9-406D-9A92-DDE6EB95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BF9CDF-93D5-4B12-9F48-B808DEC9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4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499A1-134C-4DFE-9FE7-52A9D7D2D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6374EF-2BBE-41E7-83EE-4A0AF216C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45EA47-F330-4CA8-8468-16A5A67B0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435E4A-BB9B-4720-874C-5C542C9E2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91EDAC-EF5A-4137-B775-558A9003AA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A665AB-3FFB-4BAA-BE0D-35BA7E3E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12E6F7-6068-45B0-A2A2-52DA9B74A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411B5A-45C3-444F-BE82-05BD97B0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0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0E51B-B39A-484B-BA0F-A350A0676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69EA35-6FA3-46E3-9445-B65C2111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7DB85A8-A925-400E-81B7-A0CBA5E8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A940CF-AA3E-4AC2-873D-CC55B3F1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8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223DF0-FB0E-4E1C-8456-EADFCB497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2F71-FC07-4F27-9F27-2F62FEEA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5742DB-46E4-42DF-84EC-36895499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7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90AFB3-9915-4AFC-878F-6C87C5C8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005E8-7B27-4AE6-B79D-B570B05B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E30406-B882-41A6-ACE2-7193BCB9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BCD0EA-C028-43EA-BC2D-60CF989F1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4DCB26-6F8F-4AC4-98D4-5A08CA8F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50EA21-4C92-462A-BA35-EF8C1EE4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0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03FEF-835E-4DA5-983A-35CAD6504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4E765B-ECEC-4E62-AACD-BCB4A52E1B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E81AF5-AA72-4A40-BC19-0C3B6624B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59FFE2-272C-4704-A57E-5A974073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203936-7F49-4F5C-A199-0B6EE81B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6881D1-484B-47D7-B0CB-E12295C5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6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94A91B-AEDB-4150-95AC-19A11D93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CFBA79-93E7-4C96-B450-FD9E24AAA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D5D3CF-6351-4EE7-95AD-8021DD887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6A360-9987-4B37-8BEC-E59DB18FA1B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C6E64E-3BF3-4158-BB60-A53AAE5DE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30E95-0F65-40C9-918C-252C40376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03107-0CA4-4C01-9C82-5DC053F94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4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Yaruti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Yarutin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Yarutin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EDE8A-CF3F-47E1-83F0-3D903E6F5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9144000" cy="923365"/>
          </a:xfrm>
        </p:spPr>
        <p:txBody>
          <a:bodyPr>
            <a:normAutofit/>
          </a:bodyPr>
          <a:lstStyle/>
          <a:p>
            <a:r>
              <a:rPr lang="ru-RU" dirty="0"/>
              <a:t>Содержание: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13F5810-F406-42A7-AB17-49C040991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923365"/>
            <a:ext cx="9932894" cy="5495363"/>
          </a:xfrm>
        </p:spPr>
        <p:txBody>
          <a:bodyPr>
            <a:noAutofit/>
          </a:bodyPr>
          <a:lstStyle/>
          <a:p>
            <a:pPr algn="l">
              <a:lnSpc>
                <a:spcPct val="220000"/>
              </a:lnSpc>
            </a:pPr>
            <a:r>
              <a:rPr lang="ru-RU" sz="2800" b="1" dirty="0"/>
              <a:t>1</a:t>
            </a:r>
            <a:r>
              <a:rPr lang="ru-RU" sz="2800" b="1" spc="-150" dirty="0"/>
              <a:t>. Как повысить % одобрения в микрофинансовых организациях?</a:t>
            </a:r>
            <a:br>
              <a:rPr lang="ru-RU" sz="2800" b="1" spc="-150" dirty="0"/>
            </a:br>
            <a:r>
              <a:rPr lang="ru-RU" sz="2800" b="1" spc="-150" dirty="0"/>
              <a:t>2. Как получить  крупную сумму в МФО?</a:t>
            </a:r>
            <a:br>
              <a:rPr lang="ru-RU" sz="2800" b="1" spc="-150" dirty="0"/>
            </a:br>
            <a:r>
              <a:rPr lang="ru-RU" sz="2800" b="1" spc="-150" dirty="0"/>
              <a:t>3. Полный список МФО с лицензией от известных до самых новых </a:t>
            </a:r>
            <a:br>
              <a:rPr lang="ru-RU" sz="2800" b="1" spc="-150" dirty="0"/>
            </a:br>
            <a:r>
              <a:rPr lang="ru-RU" sz="2800" b="1" spc="-150" dirty="0"/>
              <a:t>4. Можно ли не платить , если долг слишком большой?</a:t>
            </a:r>
            <a:br>
              <a:rPr lang="ru-RU" sz="2800" b="1" spc="-150" dirty="0"/>
            </a:br>
            <a:r>
              <a:rPr lang="en-US" sz="2800" b="1" spc="-150" dirty="0"/>
              <a:t>5</a:t>
            </a:r>
            <a:r>
              <a:rPr lang="ru-RU" sz="2800" b="1" spc="-150" dirty="0"/>
              <a:t>. Альтернативные варианты получения денег</a:t>
            </a:r>
            <a:br>
              <a:rPr lang="ru-RU" sz="2800" b="1" spc="-150" dirty="0"/>
            </a:br>
            <a:br>
              <a:rPr lang="ru-RU" sz="2800" b="1" spc="-150" dirty="0"/>
            </a:br>
            <a:endParaRPr lang="ru-RU" sz="2800" b="1" spc="-150" dirty="0"/>
          </a:p>
        </p:txBody>
      </p:sp>
    </p:spTree>
    <p:extLst>
      <p:ext uri="{BB962C8B-B14F-4D97-AF65-F5344CB8AC3E}">
        <p14:creationId xmlns:p14="http://schemas.microsoft.com/office/powerpoint/2010/main" val="30739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7FF71-0887-4429-96A9-C7D831BCC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89816"/>
          </a:xfrm>
        </p:spPr>
        <p:txBody>
          <a:bodyPr>
            <a:normAutofit fontScale="90000"/>
          </a:bodyPr>
          <a:lstStyle/>
          <a:p>
            <a:r>
              <a:rPr lang="ru-RU" sz="4400" b="1" spc="-150" dirty="0"/>
              <a:t>Как повысить % одобрения в микрофинансовых организациях? </a:t>
            </a:r>
            <a:br>
              <a:rPr lang="ru-RU" sz="4400" b="1" spc="-150" dirty="0"/>
            </a:br>
            <a:r>
              <a:rPr lang="ru-RU" sz="4400" b="1" spc="-150" dirty="0"/>
              <a:t>И получить крупную сумму в МФО?</a:t>
            </a:r>
            <a:br>
              <a:rPr lang="ru-RU" sz="4400" b="1" spc="-150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96F674-BF55-482E-9494-791FCC6A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3" y="3227294"/>
            <a:ext cx="10730753" cy="4034117"/>
          </a:xfrm>
        </p:spPr>
        <p:txBody>
          <a:bodyPr>
            <a:normAutofit/>
          </a:bodyPr>
          <a:lstStyle/>
          <a:p>
            <a:r>
              <a:rPr lang="ru-RU" sz="2600" dirty="0"/>
              <a:t>Главным козырем микрофинансовых организаций перед банками – является </a:t>
            </a:r>
            <a:r>
              <a:rPr lang="ru-RU" sz="2600" dirty="0">
                <a:highlight>
                  <a:srgbClr val="FFFF00"/>
                </a:highlight>
              </a:rPr>
              <a:t>беспроцентный период </a:t>
            </a:r>
            <a:r>
              <a:rPr lang="ru-RU" sz="2600" dirty="0"/>
              <a:t>на первый </a:t>
            </a:r>
            <a:r>
              <a:rPr lang="ru-RU" sz="2600" dirty="0" err="1"/>
              <a:t>займ</a:t>
            </a:r>
            <a:r>
              <a:rPr lang="ru-RU" sz="2600" dirty="0"/>
              <a:t>, но как правило – сумму они готовы одобрять не очень крупную. Клиенты допускают ошибку, запрашивая большую сумму у одной организации и тем самым получают отказ. Но есть </a:t>
            </a:r>
            <a:r>
              <a:rPr lang="ru-RU" sz="2600" dirty="0">
                <a:highlight>
                  <a:srgbClr val="FFFF00"/>
                </a:highlight>
              </a:rPr>
              <a:t>небольшая хитрость</a:t>
            </a:r>
            <a:r>
              <a:rPr lang="ru-RU" sz="2600" dirty="0"/>
              <a:t>, которой мало кто пользуется.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2506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69DAA2-CBB4-4145-B9C6-6F4429FC6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1341"/>
            <a:ext cx="10515600" cy="5755622"/>
          </a:xfrm>
        </p:spPr>
        <p:txBody>
          <a:bodyPr>
            <a:noAutofit/>
          </a:bodyPr>
          <a:lstStyle/>
          <a:p>
            <a:r>
              <a:rPr lang="ru-RU" sz="2600" dirty="0"/>
              <a:t>Предположим, Вам необходимо сегодня получить на банковскую карту 40000 руб. Вы видите предложение от организации «до 100т.р. за 5 минут» и сразу пытаетесь её забрать – </a:t>
            </a:r>
            <a:r>
              <a:rPr lang="ru-RU" sz="2600" dirty="0">
                <a:highlight>
                  <a:srgbClr val="FFFF00"/>
                </a:highlight>
              </a:rPr>
              <a:t>это ошибка</a:t>
            </a:r>
            <a:r>
              <a:rPr lang="ru-RU" sz="2600" dirty="0"/>
              <a:t>, потому что Вам придёт отказ или сумму кратно меньшую нужной!</a:t>
            </a:r>
            <a:br>
              <a:rPr lang="ru-RU" sz="2600" dirty="0"/>
            </a:br>
            <a:r>
              <a:rPr lang="ru-RU" sz="2600" dirty="0"/>
              <a:t>Крупные сумму одобряют клиентам, которые обращаются уже повторно. </a:t>
            </a:r>
            <a:br>
              <a:rPr lang="ru-RU" sz="2600" dirty="0"/>
            </a:br>
            <a:r>
              <a:rPr lang="ru-RU" sz="2600" dirty="0"/>
              <a:t>Поэтому верным способом получить нужное количество денег – будет обратиться в </a:t>
            </a:r>
            <a:r>
              <a:rPr lang="ru-RU" sz="2600" dirty="0">
                <a:highlight>
                  <a:srgbClr val="FFFF00"/>
                </a:highlight>
              </a:rPr>
              <a:t>несколько МФО</a:t>
            </a:r>
            <a:r>
              <a:rPr lang="ru-RU" sz="2600" dirty="0"/>
              <a:t>, взять 3000-10000 </a:t>
            </a:r>
            <a:r>
              <a:rPr lang="ru-RU" sz="2600" dirty="0" err="1"/>
              <a:t>т.руб</a:t>
            </a:r>
            <a:r>
              <a:rPr lang="ru-RU" sz="2600" dirty="0"/>
              <a:t>. под беспроцентный период, спустя неделю закрыть долг и обратиться </a:t>
            </a:r>
            <a:r>
              <a:rPr lang="ru-RU" sz="2600" dirty="0">
                <a:highlight>
                  <a:srgbClr val="FFFF00"/>
                </a:highlight>
              </a:rPr>
              <a:t>ПОВТОРНО</a:t>
            </a:r>
            <a:r>
              <a:rPr lang="ru-RU" sz="2600" dirty="0"/>
              <a:t> в этот же МФО. С каждым погашенным займом сумма будет расти в геометрической прогрессии, тем самым даже в одной МФО можно будет взять до 100000 рублей, не говоря уже о том, если обратиться в несколько организаций. </a:t>
            </a:r>
            <a:br>
              <a:rPr lang="ru-RU" sz="2600" dirty="0"/>
            </a:br>
            <a:r>
              <a:rPr lang="ru-RU" sz="2600" dirty="0">
                <a:highlight>
                  <a:srgbClr val="FFFF00"/>
                </a:highlight>
              </a:rPr>
              <a:t>Подводя итог</a:t>
            </a:r>
            <a:r>
              <a:rPr lang="ru-RU" sz="2600" dirty="0"/>
              <a:t>: для повышения % одобрения – лучше заказывать наименьшую сумму и постепенно её наращивать, закрывая старые долги, а если нужна срочно крупная сумма – обратитесь в несколько компаний одновременно!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485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A5B8A-33F6-46AC-9C90-C6FD778A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spc="-150" dirty="0"/>
              <a:t>Полный список МФО с лицензией от известных до самых новых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B1EAD-C7BF-4496-AC60-756E55BB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3929"/>
            <a:ext cx="10515600" cy="4670612"/>
          </a:xfrm>
        </p:spPr>
        <p:txBody>
          <a:bodyPr>
            <a:normAutofit/>
          </a:bodyPr>
          <a:lstStyle/>
          <a:p>
            <a:r>
              <a:rPr lang="ru-RU" sz="3000" dirty="0"/>
              <a:t>Как правило на сайтах-партнёрах Вам предоставляют самые популярные МФО в России, но на самом деле их </a:t>
            </a:r>
            <a:r>
              <a:rPr lang="ru-RU" sz="3000" dirty="0">
                <a:highlight>
                  <a:srgbClr val="FFFF00"/>
                </a:highlight>
              </a:rPr>
              <a:t>гораздо больше</a:t>
            </a:r>
            <a:r>
              <a:rPr lang="ru-RU" sz="3000" dirty="0"/>
              <a:t>, чем Вы думаете. И если Вам отказали в первом, во втором и т.д. – всегда </a:t>
            </a:r>
            <a:r>
              <a:rPr lang="ru-RU" sz="3000"/>
              <a:t>найдётся компания</a:t>
            </a:r>
            <a:r>
              <a:rPr lang="ru-RU" sz="3000" dirty="0"/>
              <a:t>, которая выдаст Вам </a:t>
            </a:r>
            <a:r>
              <a:rPr lang="ru-RU" sz="3000" dirty="0" err="1"/>
              <a:t>займ</a:t>
            </a:r>
            <a:r>
              <a:rPr lang="ru-RU" sz="3000" dirty="0"/>
              <a:t> на </a:t>
            </a:r>
            <a:r>
              <a:rPr lang="ru-RU" sz="3000" dirty="0">
                <a:highlight>
                  <a:srgbClr val="FFFF00"/>
                </a:highlight>
              </a:rPr>
              <a:t>беспроцентный период </a:t>
            </a:r>
            <a:r>
              <a:rPr lang="ru-RU" sz="3000" dirty="0"/>
              <a:t>и Вы останетесь довольны! </a:t>
            </a:r>
            <a:br>
              <a:rPr lang="ru-RU" sz="3000" dirty="0"/>
            </a:br>
            <a:r>
              <a:rPr lang="ru-RU" sz="3000" dirty="0"/>
              <a:t>Полный список МФО с лицензией ЦБ вы </a:t>
            </a:r>
            <a:r>
              <a:rPr lang="en-US" sz="3000" dirty="0"/>
              <a:t>c</a:t>
            </a:r>
            <a:r>
              <a:rPr lang="ru-RU" sz="3000" dirty="0"/>
              <a:t>можете получить, обратившись ко мне в </a:t>
            </a:r>
            <a:r>
              <a:rPr lang="en-US" sz="3000" dirty="0"/>
              <a:t>telegram</a:t>
            </a:r>
            <a:r>
              <a:rPr lang="ru-RU" sz="3000" dirty="0"/>
              <a:t>: </a:t>
            </a:r>
            <a:r>
              <a:rPr lang="en-US" sz="3000" dirty="0">
                <a:hlinkClick r:id="rId2"/>
              </a:rPr>
              <a:t>https://t.me/Yarutind</a:t>
            </a:r>
            <a:r>
              <a:rPr lang="ru-RU" sz="3000" dirty="0"/>
              <a:t> с пометкой </a:t>
            </a:r>
            <a:r>
              <a:rPr lang="ru-RU" sz="3000" dirty="0">
                <a:highlight>
                  <a:srgbClr val="FFFF00"/>
                </a:highlight>
              </a:rPr>
              <a:t>«получить полный список МФО»</a:t>
            </a:r>
          </a:p>
        </p:txBody>
      </p:sp>
    </p:spTree>
    <p:extLst>
      <p:ext uri="{BB962C8B-B14F-4D97-AF65-F5344CB8AC3E}">
        <p14:creationId xmlns:p14="http://schemas.microsoft.com/office/powerpoint/2010/main" val="339230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39687-009A-4724-B3E3-427D36EF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spc="-150" dirty="0"/>
              <a:t>Можно ли не платить , если долг слишком большой?</a:t>
            </a:r>
            <a:br>
              <a:rPr lang="ru-RU" sz="4400" b="1" spc="-150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94233B-C0E7-44D0-AB85-2BFCF09B2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r>
              <a:rPr lang="ru-RU" sz="3000" dirty="0"/>
              <a:t>Бывают случаи, когда долги накапливаются и сил перекрывать кредиты и МФО уже нет. В таком случае всегда можно подать на </a:t>
            </a:r>
            <a:r>
              <a:rPr lang="ru-RU" sz="3000" dirty="0">
                <a:highlight>
                  <a:srgbClr val="FFFF00"/>
                </a:highlight>
              </a:rPr>
              <a:t>банкротство</a:t>
            </a:r>
            <a:r>
              <a:rPr lang="ru-RU" sz="3000" dirty="0"/>
              <a:t>! Да, это платная услуга , но она раз и навсегда избавит Вас от долгов по кредитам и займам!</a:t>
            </a:r>
            <a:br>
              <a:rPr lang="ru-RU" sz="3000" dirty="0"/>
            </a:br>
            <a:br>
              <a:rPr lang="ru-RU" sz="3000" dirty="0"/>
            </a:br>
            <a:r>
              <a:rPr lang="ru-RU" sz="3000" dirty="0"/>
              <a:t>Стоимость такой услуги обычно составляет 200-250т.р., сумма большая, но её так же можно кратно уменьшить, зная </a:t>
            </a:r>
            <a:r>
              <a:rPr lang="ru-RU" sz="3000" dirty="0">
                <a:highlight>
                  <a:srgbClr val="FFFF00"/>
                </a:highlight>
              </a:rPr>
              <a:t>хитрости!</a:t>
            </a:r>
            <a:br>
              <a:rPr lang="ru-RU" sz="3000" dirty="0"/>
            </a:br>
            <a:r>
              <a:rPr lang="ru-RU" sz="3000" dirty="0"/>
              <a:t>Для подробностей можете обратиться ко мне в </a:t>
            </a:r>
            <a:r>
              <a:rPr lang="en-US" sz="3000" dirty="0"/>
              <a:t>telegram</a:t>
            </a:r>
            <a:r>
              <a:rPr lang="ru-RU" sz="3000" dirty="0"/>
              <a:t>: </a:t>
            </a:r>
            <a:r>
              <a:rPr lang="en-US" sz="3000" dirty="0">
                <a:hlinkClick r:id="rId2"/>
              </a:rPr>
              <a:t>https://t.me/Yarutind</a:t>
            </a:r>
            <a:r>
              <a:rPr lang="ru-RU" sz="3000" dirty="0"/>
              <a:t> с пометкой «</a:t>
            </a:r>
            <a:r>
              <a:rPr lang="ru-RU" sz="3000" dirty="0">
                <a:highlight>
                  <a:srgbClr val="FFFF00"/>
                </a:highlight>
              </a:rPr>
              <a:t>списание долгов</a:t>
            </a:r>
            <a:r>
              <a:rPr lang="ru-RU" sz="3000" dirty="0"/>
              <a:t>»</a:t>
            </a:r>
            <a:br>
              <a:rPr lang="en-US" sz="3000" dirty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10494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DB889-9295-4415-8115-FCF261E5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spc="-150" dirty="0"/>
              <a:t>Альтернативные варианты получения денег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58AC94-2C38-4E93-8904-6954BF7C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4917"/>
            <a:ext cx="10515600" cy="4186517"/>
          </a:xfrm>
        </p:spPr>
        <p:txBody>
          <a:bodyPr>
            <a:normAutofit/>
          </a:bodyPr>
          <a:lstStyle/>
          <a:p>
            <a:r>
              <a:rPr lang="ru-RU" sz="3300" dirty="0"/>
              <a:t>Если всё совсем плохо, и из-за плохой кредитной истории Вам отказывают даже МФО, то и здесь не стоит отчаиваться. Мы поможем Вам заработать копеечку. </a:t>
            </a:r>
            <a:br>
              <a:rPr lang="ru-RU" sz="3300" dirty="0"/>
            </a:br>
            <a:r>
              <a:rPr lang="ru-RU" sz="3300" dirty="0"/>
              <a:t>Пишите мне в </a:t>
            </a:r>
            <a:r>
              <a:rPr lang="en-US" sz="3300" dirty="0"/>
              <a:t>telegram</a:t>
            </a:r>
            <a:r>
              <a:rPr lang="ru-RU" sz="3300" dirty="0"/>
              <a:t>: </a:t>
            </a:r>
            <a:r>
              <a:rPr lang="en-US" sz="3300" dirty="0">
                <a:hlinkClick r:id="rId2"/>
              </a:rPr>
              <a:t>https://t.me/Yarutind</a:t>
            </a:r>
            <a:r>
              <a:rPr lang="ru-RU" sz="3300" dirty="0"/>
              <a:t> с пометкой «</a:t>
            </a:r>
            <a:r>
              <a:rPr lang="ru-RU" sz="3300" dirty="0">
                <a:highlight>
                  <a:srgbClr val="FFFF00"/>
                </a:highlight>
              </a:rPr>
              <a:t>Альтернативный вариант получения денег</a:t>
            </a:r>
            <a:r>
              <a:rPr lang="ru-RU" sz="33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85432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549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Содержание:</vt:lpstr>
      <vt:lpstr>Как повысить % одобрения в микрофинансовых организациях?  И получить крупную сумму в МФО? </vt:lpstr>
      <vt:lpstr>Презентация PowerPoint</vt:lpstr>
      <vt:lpstr>Полный список МФО с лицензией от известных до самых новых</vt:lpstr>
      <vt:lpstr>Можно ли не платить , если долг слишком большой? </vt:lpstr>
      <vt:lpstr>Альтернативные варианты получения денег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Инфа разная блаблабла </dc:title>
  <dc:creator>-</dc:creator>
  <cp:lastModifiedBy>-</cp:lastModifiedBy>
  <cp:revision>9</cp:revision>
  <dcterms:created xsi:type="dcterms:W3CDTF">2025-01-12T17:36:05Z</dcterms:created>
  <dcterms:modified xsi:type="dcterms:W3CDTF">2025-01-15T15:23:14Z</dcterms:modified>
</cp:coreProperties>
</file>